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70" r:id="rId10"/>
    <p:sldId id="269" r:id="rId11"/>
    <p:sldId id="268" r:id="rId12"/>
    <p:sldId id="257" r:id="rId13"/>
    <p:sldId id="259" r:id="rId14"/>
    <p:sldId id="26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4106-B1FE-4467-9B65-69AEB44BAFDA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925A6-27C8-41DE-A7AF-96BCD68A7FE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4106-B1FE-4467-9B65-69AEB44BAFDA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925A6-27C8-41DE-A7AF-96BCD68A7F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4106-B1FE-4467-9B65-69AEB44BAFDA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925A6-27C8-41DE-A7AF-96BCD68A7F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4106-B1FE-4467-9B65-69AEB44BAFDA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925A6-27C8-41DE-A7AF-96BCD68A7F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4106-B1FE-4467-9B65-69AEB44BAFDA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925A6-27C8-41DE-A7AF-96BCD68A7FE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4106-B1FE-4467-9B65-69AEB44BAFDA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925A6-27C8-41DE-A7AF-96BCD68A7F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4106-B1FE-4467-9B65-69AEB44BAFDA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925A6-27C8-41DE-A7AF-96BCD68A7F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4106-B1FE-4467-9B65-69AEB44BAFDA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925A6-27C8-41DE-A7AF-96BCD68A7F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4106-B1FE-4467-9B65-69AEB44BAFDA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925A6-27C8-41DE-A7AF-96BCD68A7F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4106-B1FE-4467-9B65-69AEB44BAFDA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925A6-27C8-41DE-A7AF-96BCD68A7F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4106-B1FE-4467-9B65-69AEB44BAFDA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03925A6-27C8-41DE-A7AF-96BCD68A7FE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FD54106-B1FE-4467-9B65-69AEB44BAFDA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03925A6-27C8-41DE-A7AF-96BCD68A7FE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Тема: Звук и буква Ч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Денис\Downloads\ч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3509" b="27773"/>
          <a:stretch>
            <a:fillRect/>
          </a:stretch>
        </p:blipFill>
        <p:spPr bwMode="auto">
          <a:xfrm>
            <a:off x="539552" y="980728"/>
            <a:ext cx="8163025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Денис\Downloads\ч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804" t="1960" r="11215" b="2089"/>
          <a:stretch>
            <a:fillRect/>
          </a:stretch>
        </p:blipFill>
        <p:spPr bwMode="auto">
          <a:xfrm>
            <a:off x="1115616" y="908720"/>
            <a:ext cx="6624736" cy="55446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/>
          <a:lstStyle/>
          <a:p>
            <a:pPr algn="ctr"/>
            <a:r>
              <a:rPr lang="ru-RU" dirty="0" smtClean="0"/>
              <a:t>Запомни правило!</a:t>
            </a:r>
            <a:endParaRPr lang="ru-RU" dirty="0"/>
          </a:p>
        </p:txBody>
      </p:sp>
      <p:pic>
        <p:nvPicPr>
          <p:cNvPr id="1027" name="Picture 3" descr="C:\Users\Денис\Downloads\ча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Денис\Downloads\ч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10000"/>
          </a:blip>
          <a:srcRect t="6996" r="1598" b="40501"/>
          <a:stretch>
            <a:fillRect/>
          </a:stretch>
        </p:blipFill>
        <p:spPr bwMode="auto">
          <a:xfrm>
            <a:off x="755576" y="980728"/>
            <a:ext cx="7688865" cy="56166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/>
          <a:lstStyle/>
          <a:p>
            <a:pPr algn="ctr"/>
            <a:r>
              <a:rPr lang="ru-RU" dirty="0" smtClean="0"/>
              <a:t>Домашнее задание:</a:t>
            </a:r>
            <a:endParaRPr lang="ru-RU" dirty="0"/>
          </a:p>
        </p:txBody>
      </p:sp>
      <p:pic>
        <p:nvPicPr>
          <p:cNvPr id="6" name="Picture 2" descr="C:\Users\Денис\Downloads\ч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t="19397" b="4273"/>
          <a:stretch>
            <a:fillRect/>
          </a:stretch>
        </p:blipFill>
        <p:spPr bwMode="auto">
          <a:xfrm>
            <a:off x="755576" y="2060848"/>
            <a:ext cx="3230901" cy="4104456"/>
          </a:xfrm>
          <a:prstGeom prst="rect">
            <a:avLst/>
          </a:prstGeom>
          <a:noFill/>
        </p:spPr>
      </p:pic>
      <p:pic>
        <p:nvPicPr>
          <p:cNvPr id="3074" name="Picture 2" descr="C:\Users\Денис\Downloads\Ч-05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016946" y="1920875"/>
            <a:ext cx="3301107" cy="44338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Денис\Downloads\аг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052736"/>
            <a:ext cx="7347660" cy="55107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Денис\Downloads\ch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757"/>
          <a:stretch>
            <a:fillRect/>
          </a:stretch>
        </p:blipFill>
        <p:spPr bwMode="auto">
          <a:xfrm>
            <a:off x="1691680" y="116632"/>
            <a:ext cx="5616624" cy="66262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Денис\Downloads\ч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99592" y="908720"/>
            <a:ext cx="7367224" cy="55254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/>
          <a:lstStyle/>
          <a:p>
            <a:pPr algn="ctr"/>
            <a:r>
              <a:rPr lang="ru-RU" dirty="0" smtClean="0"/>
              <a:t>Запомни!</a:t>
            </a:r>
            <a:endParaRPr lang="ru-RU" dirty="0"/>
          </a:p>
        </p:txBody>
      </p:sp>
      <p:pic>
        <p:nvPicPr>
          <p:cNvPr id="7170" name="Picture 2" descr="C:\Users\Денис\Downloads\ч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37224" y="1628801"/>
            <a:ext cx="6575136" cy="4931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Денис\Downloads\ч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793"/>
          <a:stretch>
            <a:fillRect/>
          </a:stretch>
        </p:blipFill>
        <p:spPr bwMode="auto">
          <a:xfrm>
            <a:off x="1043608" y="908720"/>
            <a:ext cx="7151199" cy="56334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/>
          <a:lstStyle/>
          <a:p>
            <a:pPr algn="ctr"/>
            <a:r>
              <a:rPr lang="ru-RU" dirty="0" smtClean="0"/>
              <a:t>Выполни сам</a:t>
            </a:r>
            <a:endParaRPr lang="ru-RU" dirty="0"/>
          </a:p>
        </p:txBody>
      </p:sp>
      <p:pic>
        <p:nvPicPr>
          <p:cNvPr id="9218" name="Picture 2" descr="C:\Users\Денис\Downloads\ч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62000" y="1972469"/>
            <a:ext cx="7620000" cy="4314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/>
          <a:lstStyle/>
          <a:p>
            <a:pPr algn="ctr"/>
            <a:r>
              <a:rPr lang="ru-RU" dirty="0" smtClean="0"/>
              <a:t>На что похожа буква Ч</a:t>
            </a:r>
            <a:endParaRPr lang="ru-RU" dirty="0"/>
          </a:p>
        </p:txBody>
      </p:sp>
      <p:pic>
        <p:nvPicPr>
          <p:cNvPr id="10242" name="Picture 2" descr="C:\Users\Денис\Downloads\ч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75656" y="1772816"/>
            <a:ext cx="6216252" cy="46621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Прочитай слоги</a:t>
            </a:r>
            <a:endParaRPr lang="ru-RU" dirty="0"/>
          </a:p>
        </p:txBody>
      </p:sp>
      <p:pic>
        <p:nvPicPr>
          <p:cNvPr id="13314" name="Picture 2" descr="C:\Users\Денис\Downloads\ч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477" r="10628"/>
          <a:stretch>
            <a:fillRect/>
          </a:stretch>
        </p:blipFill>
        <p:spPr bwMode="auto">
          <a:xfrm>
            <a:off x="1835696" y="1844824"/>
            <a:ext cx="5256584" cy="46438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59</TotalTime>
  <Words>23</Words>
  <Application>Microsoft Office PowerPoint</Application>
  <PresentationFormat>Экран (4:3)</PresentationFormat>
  <Paragraphs>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Тема: Звук и буква Ч</vt:lpstr>
      <vt:lpstr>Слайд 2</vt:lpstr>
      <vt:lpstr>Слайд 3</vt:lpstr>
      <vt:lpstr>Слайд 4</vt:lpstr>
      <vt:lpstr>Запомни!</vt:lpstr>
      <vt:lpstr>Слайд 6</vt:lpstr>
      <vt:lpstr>Выполни сам</vt:lpstr>
      <vt:lpstr>На что похожа буква Ч</vt:lpstr>
      <vt:lpstr>Прочитай слоги</vt:lpstr>
      <vt:lpstr>Слайд 10</vt:lpstr>
      <vt:lpstr>Слайд 11</vt:lpstr>
      <vt:lpstr>Запомни правило!</vt:lpstr>
      <vt:lpstr>Слайд 13</vt:lpstr>
      <vt:lpstr>Домашнее задание: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Денис</dc:creator>
  <cp:lastModifiedBy>Денис</cp:lastModifiedBy>
  <cp:revision>6</cp:revision>
  <dcterms:created xsi:type="dcterms:W3CDTF">2020-04-25T11:51:18Z</dcterms:created>
  <dcterms:modified xsi:type="dcterms:W3CDTF">2020-04-25T12:51:07Z</dcterms:modified>
</cp:coreProperties>
</file>